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3" r:id="rId5"/>
    <p:sldId id="269" r:id="rId6"/>
    <p:sldId id="261" r:id="rId7"/>
    <p:sldId id="259" r:id="rId8"/>
    <p:sldId id="260" r:id="rId9"/>
    <p:sldId id="265" r:id="rId10"/>
    <p:sldId id="266" r:id="rId11"/>
    <p:sldId id="271" r:id="rId12"/>
    <p:sldId id="273" r:id="rId13"/>
    <p:sldId id="274" r:id="rId14"/>
    <p:sldId id="272" r:id="rId15"/>
    <p:sldId id="275" r:id="rId16"/>
    <p:sldId id="276" r:id="rId17"/>
    <p:sldId id="277" r:id="rId18"/>
    <p:sldId id="278" r:id="rId19"/>
    <p:sldId id="279" r:id="rId20"/>
    <p:sldId id="281" r:id="rId21"/>
    <p:sldId id="280" r:id="rId22"/>
    <p:sldId id="282" r:id="rId23"/>
    <p:sldId id="270" r:id="rId24"/>
    <p:sldId id="26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90063-6DE6-4AE6-9E9A-1C0115CE164B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55B20-A738-4DCD-9228-2F7509687D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11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29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610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78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03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4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40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34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05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789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999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229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55B20-A738-4DCD-9228-2F7509687D6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04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7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44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65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855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84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72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289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6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66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904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29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A8FA1-98C1-4EF9-BAC5-BB45A2058D62}" type="datetimeFigureOut">
              <a:rPr lang="pt-BR" smtClean="0"/>
              <a:t>20/11/2017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173B2-1F3D-4E58-88C5-3C612601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17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zoo.com/insights/articles/the-global-games-market-will-reach-108-9-billion-in-2017-with-mobile-taking-42/" TargetMode="External"/><Relationship Id="rId2" Type="http://schemas.openxmlformats.org/officeDocument/2006/relationships/hyperlink" Target="http://jnsilva.ludicum.org/Huizinga_HomoLuden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.granbery.edu.br/artigos/MTM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82811" y="1540476"/>
            <a:ext cx="9144000" cy="3765336"/>
          </a:xfrm>
        </p:spPr>
        <p:txBody>
          <a:bodyPr>
            <a:normAutofit/>
          </a:bodyPr>
          <a:lstStyle/>
          <a:p>
            <a:r>
              <a:rPr lang="pt-BR" b="1" dirty="0"/>
              <a:t>Desenvolvimento de jogos 2D </a:t>
            </a:r>
            <a:r>
              <a:rPr lang="pt-BR" b="1" dirty="0" smtClean="0"/>
              <a:t>utilizando </a:t>
            </a:r>
            <a:r>
              <a:rPr lang="pt-BR" b="1" dirty="0" err="1"/>
              <a:t>OpenGL</a:t>
            </a:r>
            <a:r>
              <a:rPr lang="pt-BR" b="1" dirty="0"/>
              <a:t> e Java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924836" y="5305812"/>
            <a:ext cx="4259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Igor Batista Fernandes</a:t>
            </a:r>
            <a:endParaRPr lang="pt-BR" dirty="0"/>
          </a:p>
          <a:p>
            <a:pPr algn="ctr"/>
            <a:r>
              <a:rPr lang="pt-BR" dirty="0" smtClean="0"/>
              <a:t>Orientadora: Maria Adriana Vidigal De Lima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94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Fundamentação Teórica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Level</a:t>
            </a:r>
            <a:r>
              <a:rPr lang="pt-BR" dirty="0"/>
              <a:t> UP, Rogers.</a:t>
            </a:r>
          </a:p>
          <a:p>
            <a:r>
              <a:rPr lang="pt-BR" dirty="0"/>
              <a:t>Manual de Produção de jogos digitais, Heather M. C.</a:t>
            </a:r>
          </a:p>
          <a:p>
            <a:r>
              <a:rPr lang="en-US" dirty="0"/>
              <a:t>Learn OpenGL, Joey de V.</a:t>
            </a:r>
            <a:endParaRPr lang="pt-BR" dirty="0"/>
          </a:p>
          <a:p>
            <a:r>
              <a:rPr lang="en-US" dirty="0"/>
              <a:t>OpenGL Super Bible, Richard S. W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Homo </a:t>
            </a:r>
            <a:r>
              <a:rPr lang="en-US" dirty="0" err="1" smtClean="0"/>
              <a:t>Ludens</a:t>
            </a:r>
            <a:r>
              <a:rPr lang="en-US" dirty="0" smtClean="0"/>
              <a:t>, Johan Huizinga.</a:t>
            </a:r>
          </a:p>
          <a:p>
            <a:r>
              <a:rPr lang="en-US" dirty="0" smtClean="0"/>
              <a:t>Game Programming, Robert Nystrom.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4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conceitos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OpenGL</a:t>
            </a:r>
            <a:r>
              <a:rPr lang="pt-BR" dirty="0" smtClean="0"/>
              <a:t> Pipeline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8172"/>
            <a:ext cx="5331941" cy="3040739"/>
          </a:xfrm>
          <a:prstGeom prst="rect">
            <a:avLst/>
          </a:prstGeo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[1]http://www.swiftgl.org/images/01/pipeline.png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51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Sistema de Colisão 2D usando AABB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0833"/>
            <a:ext cx="6463552" cy="2413059"/>
          </a:xfrm>
          <a:prstGeom prst="rect">
            <a:avLst/>
          </a:prstGeom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[1]https://qph.ec.quoracdn.net/main-qimg-7d2111e2fb721c7452d4cc1e7da3aebc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46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Lógica e padrões de projeto para jogos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8400"/>
            <a:ext cx="4396746" cy="17417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74" y="2438400"/>
            <a:ext cx="5010665" cy="1059948"/>
          </a:xfrm>
          <a:prstGeom prst="rect">
            <a:avLst/>
          </a:prstGeom>
        </p:spPr>
      </p:pic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[1]http://gameprogrammingpatterns.com/</a:t>
            </a:r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74" y="3498348"/>
            <a:ext cx="4837670" cy="150246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51" y="4644681"/>
            <a:ext cx="2895600" cy="142831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29" y="4880642"/>
            <a:ext cx="2757618" cy="11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relacionados e inspirações artísticas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 err="1" smtClean="0"/>
              <a:t>Doko</a:t>
            </a:r>
            <a:r>
              <a:rPr lang="pt-BR" dirty="0" smtClean="0"/>
              <a:t> </a:t>
            </a:r>
            <a:r>
              <a:rPr lang="pt-BR" dirty="0" err="1" smtClean="0"/>
              <a:t>Roko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58" y="2364260"/>
            <a:ext cx="6399884" cy="3599935"/>
          </a:xfrm>
          <a:prstGeom prst="rect">
            <a:avLst/>
          </a:prstGeom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[1]https://okobugames.files.wordpress.com/2015/03/shrine.png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0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Kingdom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79" y="1499286"/>
            <a:ext cx="8203641" cy="4529094"/>
          </a:xfrm>
          <a:prstGeom prst="rect">
            <a:avLst/>
          </a:prstGeo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[1]http://cdn.edgecast.steamstatic.com/steam/apps/368230/ss_3c87a1c70203f7deb86adaf05eba0827b78f3dc6.1920x1080.jpg?t=1479238211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29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Moon</a:t>
            </a:r>
            <a:r>
              <a:rPr lang="pt-BR" dirty="0" smtClean="0"/>
              <a:t> </a:t>
            </a:r>
            <a:r>
              <a:rPr lang="pt-BR" dirty="0" err="1" smtClean="0"/>
              <a:t>Hunters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48" y="1390124"/>
            <a:ext cx="6606703" cy="4679747"/>
          </a:xfrm>
          <a:prstGeom prst="rect">
            <a:avLst/>
          </a:prstGeo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[1]http://www.moonhuntersgame.com/img/JunVillageScreen.png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8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Hyper</a:t>
            </a:r>
            <a:r>
              <a:rPr lang="pt-BR" dirty="0"/>
              <a:t> Light </a:t>
            </a:r>
            <a:r>
              <a:rPr lang="pt-BR" dirty="0" err="1" smtClean="0"/>
              <a:t>Drifter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05" y="1539318"/>
            <a:ext cx="8042189" cy="4523732"/>
          </a:xfrm>
          <a:prstGeom prst="rect">
            <a:avLst/>
          </a:prstGeom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[1]https://lgdb.org/sites/default/files/node_images/83196/14009.jpg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12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Flamberge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027793" y="6176963"/>
            <a:ext cx="6136413" cy="544512"/>
          </a:xfrm>
        </p:spPr>
        <p:txBody>
          <a:bodyPr/>
          <a:lstStyle/>
          <a:p>
            <a:r>
              <a:rPr lang="pt-BR" smtClean="0"/>
              <a:t>[1] http://cdn.edgecast.steamstatic.com/steam/apps/355420/ss_c6d3bd4287fb8d48ce408bb7ac4f20c2462b0674.1920x1080.jpg?t=1487445576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50" y="1414205"/>
            <a:ext cx="7935097" cy="446349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274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Eitr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[1]http://cdn.edgecast.steamstatic.com/steam/apps/350050/ss_bb9592a8a24a46f6f257f61df4429d89d3d0a27a.1920x1080.jpg?t=1491707175</a:t>
            </a:r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73" y="1503556"/>
            <a:ext cx="8099854" cy="45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6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digitais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mercado internacional de jogos </a:t>
            </a:r>
            <a:r>
              <a:rPr lang="pt-BR" b="1" dirty="0"/>
              <a:t>movimentará</a:t>
            </a:r>
            <a:r>
              <a:rPr lang="pt-BR" dirty="0"/>
              <a:t> aproximadamente </a:t>
            </a:r>
            <a:r>
              <a:rPr lang="pt-BR" b="1" dirty="0"/>
              <a:t>108.9 bilhões de dólares em 2017 </a:t>
            </a:r>
            <a:r>
              <a:rPr lang="pt-BR" dirty="0"/>
              <a:t>distribuídos entre 2.2 bilhões de </a:t>
            </a:r>
            <a:r>
              <a:rPr lang="pt-BR" dirty="0" smtClean="0"/>
              <a:t>jogadores. Destes</a:t>
            </a:r>
            <a:r>
              <a:rPr lang="pt-BR" dirty="0"/>
              <a:t>, 58% representam os segmentos de PC e consoles</a:t>
            </a:r>
            <a:r>
              <a:rPr lang="pt-BR" dirty="0" smtClean="0"/>
              <a:t>.[1]</a:t>
            </a:r>
          </a:p>
          <a:p>
            <a:r>
              <a:rPr lang="pt-BR" dirty="0"/>
              <a:t>Além de ser uma área comercial extremamente lucrativa é também interdisciplinar e aproxima conceitos de Computação, Design gráfico, Música, Artes, Literatura e outras esferas do conhecimento.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15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Children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smtClean="0"/>
              <a:t>Morta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[1] https://www.dualshockers.com/wp-content/uploads/2017/08/Children-of-Morta-1.png</a:t>
            </a:r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11" y="1458613"/>
            <a:ext cx="8388178" cy="47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4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No </a:t>
            </a:r>
            <a:r>
              <a:rPr lang="pt-BR" dirty="0" err="1"/>
              <a:t>Place</a:t>
            </a:r>
            <a:r>
              <a:rPr lang="pt-BR" dirty="0"/>
              <a:t> for </a:t>
            </a:r>
            <a:r>
              <a:rPr lang="pt-BR" dirty="0" err="1" smtClean="0"/>
              <a:t>Bravery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[1]http://glitchfactorygames.com/press/no_place_for_bravery/images/Printscreen%202.png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13" y="1532753"/>
            <a:ext cx="8256373" cy="46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relacionados na literatura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2410"/>
            <a:ext cx="2623752" cy="3392573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462" y="1818244"/>
            <a:ext cx="2547169" cy="36667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02" y="1940393"/>
            <a:ext cx="2488213" cy="354459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8200" y="5467090"/>
            <a:ext cx="2623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Aborda os conceitos fundamentais de design</a:t>
            </a:r>
          </a:p>
          <a:p>
            <a:r>
              <a:rPr lang="pt-BR" sz="1400" dirty="0" smtClean="0"/>
              <a:t>de jogos como criação de inimigos, </a:t>
            </a:r>
            <a:r>
              <a:rPr lang="pt-BR" sz="1400" dirty="0" err="1" smtClean="0"/>
              <a:t>level</a:t>
            </a:r>
            <a:r>
              <a:rPr lang="pt-BR" sz="1400" dirty="0" smtClean="0"/>
              <a:t> design etc.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237461" y="5484983"/>
            <a:ext cx="2547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Trata temas como marketing, regulamentações, processos e metodologias envolvidos na criação de jogos.</a:t>
            </a:r>
            <a:endParaRPr lang="pt-BR" sz="1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685901" y="5484983"/>
            <a:ext cx="26690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Ensina como criar um motor gráfico usando </a:t>
            </a:r>
            <a:r>
              <a:rPr lang="pt-BR" sz="1400" dirty="0" err="1" smtClean="0"/>
              <a:t>OpenGL</a:t>
            </a:r>
            <a:r>
              <a:rPr lang="pt-BR" sz="1400" dirty="0" smtClean="0"/>
              <a:t> abordando desde conceitos matemáticos até a implementação de um mini game.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39630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715312"/>
            <a:ext cx="10515600" cy="14859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9600" dirty="0" smtClean="0"/>
              <a:t>Obrigado!</a:t>
            </a:r>
            <a:endParaRPr lang="pt-BR" sz="9600" dirty="0"/>
          </a:p>
        </p:txBody>
      </p:sp>
    </p:spTree>
    <p:extLst>
      <p:ext uri="{BB962C8B-B14F-4D97-AF65-F5344CB8AC3E}">
        <p14:creationId xmlns:p14="http://schemas.microsoft.com/office/powerpoint/2010/main" val="9742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[1] </a:t>
            </a:r>
            <a:r>
              <a:rPr lang="pt-BR" dirty="0">
                <a:hlinkClick r:id="rId2"/>
              </a:rPr>
              <a:t>http://</a:t>
            </a:r>
            <a:r>
              <a:rPr lang="pt-BR" dirty="0" smtClean="0">
                <a:hlinkClick r:id="rId2"/>
              </a:rPr>
              <a:t>jnsilva.ludicum.org/Huizinga_HomoLudens.pdf</a:t>
            </a:r>
            <a:endParaRPr lang="pt-BR" dirty="0" smtClean="0"/>
          </a:p>
          <a:p>
            <a:r>
              <a:rPr lang="pt-BR" dirty="0" smtClean="0"/>
              <a:t>[2]</a:t>
            </a:r>
            <a:r>
              <a:rPr lang="pt-BR" dirty="0" smtClean="0">
                <a:hlinkClick r:id="rId3"/>
              </a:rPr>
              <a:t> </a:t>
            </a:r>
            <a:r>
              <a:rPr lang="pt-BR" dirty="0">
                <a:hlinkClick r:id="rId3"/>
              </a:rPr>
              <a:t>https://newzoo.com/insights/articles/the-global-games-market-will-reach-108-9-billion-in-2017-with-mobile-taking-42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r>
              <a:rPr lang="pt-BR" dirty="0" smtClean="0"/>
              <a:t>[3]</a:t>
            </a:r>
            <a:r>
              <a:rPr lang="pt-BR" dirty="0" smtClean="0">
                <a:hlinkClick r:id="rId4"/>
              </a:rPr>
              <a:t> </a:t>
            </a:r>
            <a:r>
              <a:rPr lang="pt-BR" dirty="0">
                <a:hlinkClick r:id="rId4"/>
              </a:rPr>
              <a:t>http://re.granbery.edu.br/artigos/MTM4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700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consumo cada vez maior deste tipo de produto pela população de todas as idades traz cada vez mais oportunidades de trabalho e aprendizagem.</a:t>
            </a:r>
          </a:p>
          <a:p>
            <a:r>
              <a:rPr lang="pt-BR" dirty="0"/>
              <a:t>A insuficiência de materiais em língua portuguesa sobre os processos de desenvolvimento e planejamento de jogos é um </a:t>
            </a:r>
            <a:r>
              <a:rPr lang="pt-BR" dirty="0" smtClean="0"/>
              <a:t>dos principais instigadores </a:t>
            </a:r>
            <a:r>
              <a:rPr lang="pt-BR" dirty="0"/>
              <a:t>desse </a:t>
            </a:r>
            <a:r>
              <a:rPr lang="pt-BR" dirty="0" smtClean="0"/>
              <a:t>trabalho. </a:t>
            </a:r>
            <a:r>
              <a:rPr lang="pt-BR" dirty="0"/>
              <a:t>Neste contexto, esse trabalho aborda todas as etapas pelas quais um jogo passa para torna-se um software que será distribuído e jogado por </a:t>
            </a:r>
            <a:r>
              <a:rPr lang="pt-BR" dirty="0" smtClean="0"/>
              <a:t>milhares de pessoas.</a:t>
            </a:r>
          </a:p>
        </p:txBody>
      </p:sp>
    </p:spTree>
    <p:extLst>
      <p:ext uri="{BB962C8B-B14F-4D97-AF65-F5344CB8AC3E}">
        <p14:creationId xmlns:p14="http://schemas.microsoft.com/office/powerpoint/2010/main" val="183164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e a sociedade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jogo é fato mais antigo que a cultura, pois esta, mesmo em suas definições menos rigorosas, pressupõe </a:t>
            </a:r>
            <a:r>
              <a:rPr lang="pt-BR" dirty="0" smtClean="0"/>
              <a:t>sempre </a:t>
            </a:r>
            <a:r>
              <a:rPr lang="pt-BR" dirty="0"/>
              <a:t>a sociedade humana; mas, os animais não </a:t>
            </a:r>
            <a:r>
              <a:rPr lang="pt-BR" dirty="0" smtClean="0"/>
              <a:t>esperaram </a:t>
            </a:r>
            <a:r>
              <a:rPr lang="pt-BR" dirty="0"/>
              <a:t>que os homens os iniciassem na atividade lúdica</a:t>
            </a:r>
            <a:r>
              <a:rPr lang="pt-BR" dirty="0" smtClean="0"/>
              <a:t>.[2</a:t>
            </a:r>
            <a:r>
              <a:rPr lang="pt-BR" dirty="0"/>
              <a:t>]</a:t>
            </a:r>
          </a:p>
          <a:p>
            <a:r>
              <a:rPr lang="pt-BR" dirty="0" smtClean="0"/>
              <a:t>Dito isto, o jogo compõe elemento fundamental da sociedade e, por meio de seu próprio exercício, é possível abstrair prazer e alegria, estabelecer relacionamentos com pessoas através do senso de união em um time, entre muitas outras estimulações benéficas.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98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jogos não só funcionam como fonte de entretenimento e distensão, mas também desenvolvem a concentração, a lógica e aumento do raciocínio.[3]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088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GDD</a:t>
            </a:r>
          </a:p>
          <a:p>
            <a:pPr lvl="1"/>
            <a:r>
              <a:rPr lang="pt-BR" dirty="0" smtClean="0"/>
              <a:t>- Conceito geral</a:t>
            </a:r>
          </a:p>
          <a:p>
            <a:pPr lvl="1"/>
            <a:r>
              <a:rPr lang="pt-BR" dirty="0" smtClean="0"/>
              <a:t>- Controles</a:t>
            </a:r>
          </a:p>
          <a:p>
            <a:pPr lvl="1"/>
            <a:r>
              <a:rPr lang="pt-BR" dirty="0" smtClean="0"/>
              <a:t>- Personagens</a:t>
            </a:r>
          </a:p>
          <a:p>
            <a:pPr lvl="1"/>
            <a:r>
              <a:rPr lang="pt-BR" dirty="0" smtClean="0"/>
              <a:t>- Telas</a:t>
            </a:r>
          </a:p>
          <a:p>
            <a:pPr lvl="1"/>
            <a:r>
              <a:rPr lang="pt-BR" dirty="0" smtClean="0"/>
              <a:t>- Mecânicas</a:t>
            </a:r>
          </a:p>
          <a:p>
            <a:pPr lvl="1"/>
            <a:r>
              <a:rPr lang="pt-BR" dirty="0" smtClean="0"/>
              <a:t>- </a:t>
            </a:r>
            <a:r>
              <a:rPr lang="pt-BR" dirty="0" err="1" smtClean="0"/>
              <a:t>etc</a:t>
            </a:r>
            <a:endParaRPr lang="pt-BR" dirty="0" smtClean="0"/>
          </a:p>
          <a:p>
            <a:r>
              <a:rPr lang="pt-BR" dirty="0" err="1" smtClean="0"/>
              <a:t>Engine</a:t>
            </a:r>
            <a:endParaRPr lang="pt-BR" dirty="0" smtClean="0"/>
          </a:p>
          <a:p>
            <a:pPr lvl="1"/>
            <a:r>
              <a:rPr lang="pt-BR" dirty="0" smtClean="0"/>
              <a:t>- Input</a:t>
            </a:r>
          </a:p>
          <a:p>
            <a:pPr lvl="1"/>
            <a:r>
              <a:rPr lang="pt-BR" dirty="0" smtClean="0"/>
              <a:t>- </a:t>
            </a:r>
            <a:r>
              <a:rPr lang="pt-BR" dirty="0"/>
              <a:t>U</a:t>
            </a:r>
            <a:r>
              <a:rPr lang="pt-BR" dirty="0" smtClean="0"/>
              <a:t>pdate</a:t>
            </a:r>
          </a:p>
          <a:p>
            <a:pPr lvl="1"/>
            <a:r>
              <a:rPr lang="pt-BR" dirty="0" smtClean="0"/>
              <a:t>- Render</a:t>
            </a:r>
          </a:p>
          <a:p>
            <a:r>
              <a:rPr lang="pt-BR" dirty="0" smtClean="0"/>
              <a:t>Protótipo</a:t>
            </a:r>
          </a:p>
          <a:p>
            <a:pPr lvl="1"/>
            <a:r>
              <a:rPr lang="pt-BR" dirty="0" smtClean="0"/>
              <a:t>-Primeiro </a:t>
            </a:r>
          </a:p>
          <a:p>
            <a:pPr marL="457200" lvl="1" indent="0">
              <a:buNone/>
            </a:pPr>
            <a:r>
              <a:rPr lang="pt-BR" dirty="0" smtClean="0"/>
              <a:t>    protótipo jogável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64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Game Design </a:t>
            </a:r>
            <a:r>
              <a:rPr lang="pt-BR" dirty="0" err="1" smtClean="0"/>
              <a:t>Document</a:t>
            </a:r>
            <a:r>
              <a:rPr lang="pt-BR" dirty="0" smtClean="0"/>
              <a:t> (GDD)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Responsável por conter todo o conteúdo do jogo em forma de texto, diagramas e imagens.</a:t>
            </a:r>
          </a:p>
          <a:p>
            <a:r>
              <a:rPr lang="pt-BR" dirty="0" smtClean="0"/>
              <a:t>Funciona de maneira similar a um roteiro de filme. Contém a história do jogo, descrição das suas mecânicas, personagens, inimigos, </a:t>
            </a:r>
            <a:r>
              <a:rPr lang="pt-BR" dirty="0" err="1" smtClean="0"/>
              <a:t>cutscenes</a:t>
            </a:r>
            <a:r>
              <a:rPr lang="pt-BR" dirty="0" smtClean="0"/>
              <a:t>, HUD etc.</a:t>
            </a:r>
          </a:p>
          <a:p>
            <a:r>
              <a:rPr lang="pt-BR" dirty="0" smtClean="0"/>
              <a:t>Possui também informações jurídicas como faixa etária, licenças, restrições geográficas e outras informações técnicas não diretamente ligadas ao conceito.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562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de uma </a:t>
            </a:r>
            <a:r>
              <a:rPr lang="pt-BR" dirty="0" err="1" smtClean="0"/>
              <a:t>Engine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Constitui o “motor” que compõe a unicidade de um jogo.</a:t>
            </a:r>
          </a:p>
          <a:p>
            <a:r>
              <a:rPr lang="pt-BR" dirty="0" smtClean="0"/>
              <a:t>É o responsável pela </a:t>
            </a:r>
            <a:r>
              <a:rPr lang="pt-BR" b="1" dirty="0" err="1" smtClean="0"/>
              <a:t>renderização</a:t>
            </a:r>
            <a:r>
              <a:rPr lang="pt-BR" dirty="0" smtClean="0"/>
              <a:t>, </a:t>
            </a:r>
            <a:r>
              <a:rPr lang="pt-BR" b="1" dirty="0" smtClean="0"/>
              <a:t>sonorização</a:t>
            </a:r>
            <a:r>
              <a:rPr lang="pt-BR" dirty="0" smtClean="0"/>
              <a:t>, </a:t>
            </a:r>
            <a:r>
              <a:rPr lang="pt-BR" b="1" dirty="0" smtClean="0"/>
              <a:t>física</a:t>
            </a:r>
            <a:r>
              <a:rPr lang="pt-BR" dirty="0" smtClean="0"/>
              <a:t> e tudo que acontece “por trás das cortinas”.</a:t>
            </a:r>
          </a:p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[1] http://images.blog.avell.com.br/wp-content/uploads/2017/08/game-engine.png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139" y="3525032"/>
            <a:ext cx="2460645" cy="241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4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Geral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Elaborar e aplicar, através de uma forma bem documentada e reutilizável, todos os processos de criação de um jogo. Desde a sua concepção até a sua implementação em código.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63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687</Words>
  <Application>Microsoft Office PowerPoint</Application>
  <PresentationFormat>Widescreen</PresentationFormat>
  <Paragraphs>92</Paragraphs>
  <Slides>24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Desenvolvimento de jogos 2D utilizando OpenGL e Java </vt:lpstr>
      <vt:lpstr>Jogos digitais</vt:lpstr>
      <vt:lpstr>Apresentação do PowerPoint</vt:lpstr>
      <vt:lpstr>Jogos e a sociedade</vt:lpstr>
      <vt:lpstr>Apresentação do PowerPoint</vt:lpstr>
      <vt:lpstr>Objetivos</vt:lpstr>
      <vt:lpstr>Game Design Document (GDD)</vt:lpstr>
      <vt:lpstr>Desenvolvimento de uma Engine</vt:lpstr>
      <vt:lpstr>Objetivo Geral</vt:lpstr>
      <vt:lpstr>Fundamentação Teórica</vt:lpstr>
      <vt:lpstr>Principais conceitos</vt:lpstr>
      <vt:lpstr>Apresentação do PowerPoint</vt:lpstr>
      <vt:lpstr>Apresentação do PowerPoint</vt:lpstr>
      <vt:lpstr>Trabalhos relacionados e inspirações artísticas</vt:lpstr>
      <vt:lpstr>Kingdom</vt:lpstr>
      <vt:lpstr>Moon Hunters</vt:lpstr>
      <vt:lpstr>Hyper Light Drifter</vt:lpstr>
      <vt:lpstr>Flamberge</vt:lpstr>
      <vt:lpstr>Eitr</vt:lpstr>
      <vt:lpstr>Children of Morta</vt:lpstr>
      <vt:lpstr>No Place for Bravery</vt:lpstr>
      <vt:lpstr>Trabalhos relacionados na literatura</vt:lpstr>
      <vt:lpstr>Apresentação do PowerPoint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de jogos 2D utilizando OpenGL e Java</dc:title>
  <dc:creator>User</dc:creator>
  <cp:lastModifiedBy>User</cp:lastModifiedBy>
  <cp:revision>38</cp:revision>
  <dcterms:created xsi:type="dcterms:W3CDTF">2017-10-29T04:47:53Z</dcterms:created>
  <dcterms:modified xsi:type="dcterms:W3CDTF">2017-11-21T01:08:27Z</dcterms:modified>
</cp:coreProperties>
</file>